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pen Sans Extra Bold" charset="1" panose="020B0906030804020204"/>
      <p:regular r:id="rId7"/>
    </p:embeddedFont>
    <p:embeddedFont>
      <p:font typeface="Open Sans Light" charset="1" panose="020B0306030504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756000" y="756000"/>
            <a:ext cx="1268235" cy="1268230"/>
            <a:chOff x="0" y="0"/>
            <a:chExt cx="6350025" cy="635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50026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26">
                  <a:moveTo>
                    <a:pt x="0" y="0"/>
                  </a:moveTo>
                  <a:lnTo>
                    <a:pt x="6350026" y="0"/>
                  </a:lnTo>
                  <a:lnTo>
                    <a:pt x="6350026" y="6350000"/>
                  </a:lnTo>
                  <a:lnTo>
                    <a:pt x="0" y="6350000"/>
                  </a:lnTo>
                  <a:close/>
                </a:path>
              </a:pathLst>
            </a:custGeom>
            <a:blipFill>
              <a:blip r:embed="rId2"/>
              <a:stretch>
                <a:fillRect l="-9021" t="-2619" r="-9604" b="-16006"/>
              </a:stretch>
            </a:blipFill>
          </p:spPr>
        </p:sp>
      </p:grpSp>
      <p:sp>
        <p:nvSpPr>
          <p:cNvPr name="TextBox 4" id="4"/>
          <p:cNvSpPr txBox="true"/>
          <p:nvPr/>
        </p:nvSpPr>
        <p:spPr>
          <a:xfrm rot="0">
            <a:off x="2364416" y="751346"/>
            <a:ext cx="4439584" cy="2641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Ana Clara da Sila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364416" y="1108402"/>
            <a:ext cx="4439584" cy="1981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28 anos | Brasileira(o) 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364416" y="1347638"/>
            <a:ext cx="4439584" cy="1981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Endereço: Rua Alegre, 123 - Cidade Brasileira, Estado, País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364416" y="1586874"/>
            <a:ext cx="4439584" cy="1981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Telefone: (12) 3456-7890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2364416" y="1826110"/>
            <a:ext cx="4439584" cy="1981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Email: ola@grandesite.com.br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756000" y="2303828"/>
            <a:ext cx="6048000" cy="812131"/>
            <a:chOff x="0" y="0"/>
            <a:chExt cx="8064000" cy="1082841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0" y="-38100"/>
              <a:ext cx="8064000" cy="2988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OBJETIVO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593045"/>
              <a:ext cx="6866449" cy="489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Busco minha primeira oportunidade no mercado de trabalho para desenvolver minhas habilidades e contribuir com o crescimento da empresa.</a:t>
              </a:r>
            </a:p>
          </p:txBody>
        </p:sp>
        <p:sp>
          <p:nvSpPr>
            <p:cNvPr name="AutoShape 12" id="12"/>
            <p:cNvSpPr/>
            <p:nvPr/>
          </p:nvSpPr>
          <p:spPr>
            <a:xfrm>
              <a:off x="0" y="434295"/>
              <a:ext cx="806400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13" id="13"/>
          <p:cNvGrpSpPr/>
          <p:nvPr/>
        </p:nvGrpSpPr>
        <p:grpSpPr>
          <a:xfrm rot="0">
            <a:off x="756000" y="3468384"/>
            <a:ext cx="6048000" cy="1193131"/>
            <a:chOff x="0" y="0"/>
            <a:chExt cx="8064000" cy="1590841"/>
          </a:xfrm>
        </p:grpSpPr>
        <p:sp>
          <p:nvSpPr>
            <p:cNvPr name="TextBox 14" id="14"/>
            <p:cNvSpPr txBox="true"/>
            <p:nvPr/>
          </p:nvSpPr>
          <p:spPr>
            <a:xfrm rot="0">
              <a:off x="0" y="-38100"/>
              <a:ext cx="8064000" cy="2988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RESUMO</a:t>
              </a:r>
            </a:p>
          </p:txBody>
        </p:sp>
        <p:sp>
          <p:nvSpPr>
            <p:cNvPr name="TextBox 15" id="15"/>
            <p:cNvSpPr txBox="true"/>
            <p:nvPr/>
          </p:nvSpPr>
          <p:spPr>
            <a:xfrm rot="0">
              <a:off x="0" y="593045"/>
              <a:ext cx="6866449" cy="997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Estudante em busca do primeiro emprego, com conhecimentos em [exemplo: Pacote Office ou outra área específica]. Dinâmico(a), comunicativo(a) e focado(a) no crescimento pessoal e profissional. Desejo atuar em um ambiente que valorize o aprendizado e permita o desenvolvimento de novas competências.</a:t>
              </a:r>
            </a:p>
          </p:txBody>
        </p:sp>
        <p:sp>
          <p:nvSpPr>
            <p:cNvPr name="AutoShape 16" id="16"/>
            <p:cNvSpPr/>
            <p:nvPr/>
          </p:nvSpPr>
          <p:spPr>
            <a:xfrm>
              <a:off x="0" y="434295"/>
              <a:ext cx="806400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17" id="17"/>
          <p:cNvGrpSpPr/>
          <p:nvPr/>
        </p:nvGrpSpPr>
        <p:grpSpPr>
          <a:xfrm rot="0">
            <a:off x="756000" y="5013940"/>
            <a:ext cx="6048000" cy="812131"/>
            <a:chOff x="0" y="0"/>
            <a:chExt cx="8064000" cy="1082841"/>
          </a:xfrm>
        </p:grpSpPr>
        <p:sp>
          <p:nvSpPr>
            <p:cNvPr name="TextBox 18" id="18"/>
            <p:cNvSpPr txBox="true"/>
            <p:nvPr/>
          </p:nvSpPr>
          <p:spPr>
            <a:xfrm rot="0">
              <a:off x="0" y="-38100"/>
              <a:ext cx="8064000" cy="2988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FORMAÇÃO</a:t>
              </a:r>
            </a:p>
          </p:txBody>
        </p:sp>
        <p:sp>
          <p:nvSpPr>
            <p:cNvPr name="TextBox 19" id="19"/>
            <p:cNvSpPr txBox="true"/>
            <p:nvPr/>
          </p:nvSpPr>
          <p:spPr>
            <a:xfrm rot="0">
              <a:off x="0" y="593045"/>
              <a:ext cx="7422397" cy="489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Ensino Médio Completo - Escola Estadual João Silva – São Paulo/SP</a:t>
              </a: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 Data da conclusão: 12/2023</a:t>
              </a:r>
            </a:p>
          </p:txBody>
        </p:sp>
        <p:sp>
          <p:nvSpPr>
            <p:cNvPr name="AutoShape 20" id="20"/>
            <p:cNvSpPr/>
            <p:nvPr/>
          </p:nvSpPr>
          <p:spPr>
            <a:xfrm>
              <a:off x="0" y="434295"/>
              <a:ext cx="806400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21" id="21"/>
          <p:cNvGrpSpPr/>
          <p:nvPr/>
        </p:nvGrpSpPr>
        <p:grpSpPr>
          <a:xfrm rot="0">
            <a:off x="756000" y="6178495"/>
            <a:ext cx="6048000" cy="1152997"/>
            <a:chOff x="0" y="0"/>
            <a:chExt cx="8064000" cy="1537329"/>
          </a:xfrm>
        </p:grpSpPr>
        <p:sp>
          <p:nvSpPr>
            <p:cNvPr name="TextBox 22" id="22"/>
            <p:cNvSpPr txBox="true"/>
            <p:nvPr/>
          </p:nvSpPr>
          <p:spPr>
            <a:xfrm rot="0">
              <a:off x="0" y="535895"/>
              <a:ext cx="8064000" cy="100143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37495" indent="-118748" lvl="1">
                <a:lnSpc>
                  <a:spcPts val="215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sz="1100" u="none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Fácil adaptação</a:t>
              </a:r>
            </a:p>
            <a:p>
              <a:pPr algn="l" marL="237495" indent="-118748" lvl="1">
                <a:lnSpc>
                  <a:spcPts val="215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sz="1100" u="none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Comunicativo</a:t>
              </a:r>
            </a:p>
            <a:p>
              <a:pPr algn="l" marL="237495" indent="-118748" lvl="1">
                <a:lnSpc>
                  <a:spcPts val="215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sz="1100" u="none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Excel básico</a:t>
              </a: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0" y="-38100"/>
              <a:ext cx="8064000" cy="2988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HABILIDADES</a:t>
              </a:r>
            </a:p>
          </p:txBody>
        </p:sp>
        <p:sp>
          <p:nvSpPr>
            <p:cNvPr name="AutoShape 24" id="24"/>
            <p:cNvSpPr/>
            <p:nvPr/>
          </p:nvSpPr>
          <p:spPr>
            <a:xfrm>
              <a:off x="0" y="434295"/>
              <a:ext cx="806400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25" id="25"/>
          <p:cNvGrpSpPr/>
          <p:nvPr/>
        </p:nvGrpSpPr>
        <p:grpSpPr>
          <a:xfrm rot="0">
            <a:off x="756000" y="7683917"/>
            <a:ext cx="6048000" cy="1002631"/>
            <a:chOff x="0" y="0"/>
            <a:chExt cx="8064000" cy="1336841"/>
          </a:xfrm>
        </p:grpSpPr>
        <p:sp>
          <p:nvSpPr>
            <p:cNvPr name="TextBox 26" id="26"/>
            <p:cNvSpPr txBox="true"/>
            <p:nvPr/>
          </p:nvSpPr>
          <p:spPr>
            <a:xfrm rot="0">
              <a:off x="0" y="593045"/>
              <a:ext cx="8064000" cy="743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Informática Básica – Fundação Bradesco, concluído em julho de 2023. </a:t>
              </a: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Técnicas de Comunicação e Atendimento – SENAI, concluído em março de 2024. </a:t>
              </a: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Noções Básicas de Excel – Udemy, em andamento.</a:t>
              </a:r>
            </a:p>
          </p:txBody>
        </p:sp>
        <p:sp>
          <p:nvSpPr>
            <p:cNvPr name="TextBox 27" id="27"/>
            <p:cNvSpPr txBox="true"/>
            <p:nvPr/>
          </p:nvSpPr>
          <p:spPr>
            <a:xfrm rot="0">
              <a:off x="0" y="-38100"/>
              <a:ext cx="8064000" cy="2988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CURSOS COMPLEMENTARES</a:t>
              </a:r>
            </a:p>
          </p:txBody>
        </p:sp>
        <p:sp>
          <p:nvSpPr>
            <p:cNvPr name="AutoShape 28" id="28"/>
            <p:cNvSpPr/>
            <p:nvPr/>
          </p:nvSpPr>
          <p:spPr>
            <a:xfrm>
              <a:off x="0" y="434295"/>
              <a:ext cx="806400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29" id="29"/>
          <p:cNvGrpSpPr/>
          <p:nvPr/>
        </p:nvGrpSpPr>
        <p:grpSpPr>
          <a:xfrm rot="0">
            <a:off x="756000" y="9038973"/>
            <a:ext cx="6048000" cy="812131"/>
            <a:chOff x="0" y="0"/>
            <a:chExt cx="8064000" cy="1082841"/>
          </a:xfrm>
        </p:grpSpPr>
        <p:sp>
          <p:nvSpPr>
            <p:cNvPr name="TextBox 30" id="30"/>
            <p:cNvSpPr txBox="true"/>
            <p:nvPr/>
          </p:nvSpPr>
          <p:spPr>
            <a:xfrm rot="0">
              <a:off x="0" y="593045"/>
              <a:ext cx="8064000" cy="489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Voluntariado.</a:t>
              </a: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Participação em projetos escolares, esportes, ou eventos.</a:t>
              </a:r>
            </a:p>
          </p:txBody>
        </p:sp>
        <p:sp>
          <p:nvSpPr>
            <p:cNvPr name="TextBox 31" id="31"/>
            <p:cNvSpPr txBox="true"/>
            <p:nvPr/>
          </p:nvSpPr>
          <p:spPr>
            <a:xfrm rot="0">
              <a:off x="0" y="-38100"/>
              <a:ext cx="8064000" cy="2988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INFORMAÇÃO COMPLEMENTAR</a:t>
              </a:r>
            </a:p>
          </p:txBody>
        </p:sp>
        <p:sp>
          <p:nvSpPr>
            <p:cNvPr name="AutoShape 32" id="32"/>
            <p:cNvSpPr/>
            <p:nvPr/>
          </p:nvSpPr>
          <p:spPr>
            <a:xfrm>
              <a:off x="0" y="434295"/>
              <a:ext cx="806400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DAGZkUkTQuw</dc:identifier>
  <dcterms:modified xsi:type="dcterms:W3CDTF">2011-08-01T06:04:30Z</dcterms:modified>
  <cp:revision>1</cp:revision>
  <dc:title>Modelo I 1</dc:title>
</cp:coreProperties>
</file>